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81a8f69a0_3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81a8f69a0_3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81a8f69a0_3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81a8f69a0_3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81a8f69a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81a8f69a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81a8f69a0_19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81a8f69a0_19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81a8f69a0_19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81a8f69a0_19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81a8f69a0_19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81a8f69a0_19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1a8f69a0_3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1a8f69a0_3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81a8f69a0_3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81a8f69a0_3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81a8f69a0_3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81a8f69a0_3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81a8f69a0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81a8f69a0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81a8f69a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81a8f69a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81a8f69a0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81a8f69a0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81a8f69a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81a8f69a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481a8f69a0_3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481a8f69a0_3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81a8f69a0_3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81a8f69a0_3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gif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RTX-Explore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DXR Path Tracer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Liam Dugan · Henry Zhu · Ziad Ben Hadj-Alouane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ragon.gif" id="106" name="Google Shape;1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415500" cy="57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type="title"/>
          </p:nvPr>
        </p:nvSpPr>
        <p:spPr>
          <a:xfrm>
            <a:off x="311700" y="2123500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I - Part 3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Debugger Setup with Fallback layer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6700" y="1"/>
            <a:ext cx="991664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2324" y="0"/>
            <a:ext cx="988872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675" y="0"/>
            <a:ext cx="9321676" cy="52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7"/>
          <p:cNvSpPr txBox="1"/>
          <p:nvPr>
            <p:ph type="title"/>
          </p:nvPr>
        </p:nvSpPr>
        <p:spPr>
          <a:xfrm>
            <a:off x="311700" y="1604075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Upcoming Goals</a:t>
            </a:r>
            <a:endParaRPr sz="6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/>
          <p:nvPr>
            <p:ph type="title"/>
          </p:nvPr>
        </p:nvSpPr>
        <p:spPr>
          <a:xfrm>
            <a:off x="311700" y="1986825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II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Path Tracing set up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Scene loading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Diffuse/specular shading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AA &amp; DOF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9"/>
          <p:cNvSpPr txBox="1"/>
          <p:nvPr>
            <p:ph type="title"/>
          </p:nvPr>
        </p:nvSpPr>
        <p:spPr>
          <a:xfrm>
            <a:off x="311700" y="1986825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III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Fresnel &amp; Schlick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Dispersion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Subsurface scattering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Other cool effects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Another application of raytracing (?)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604075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Current Progress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2123500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I - Part 1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Ray tracing pipeline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Object Loading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Textures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Normal mapping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nny.gif"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525" y="1253725"/>
            <a:ext cx="2877175" cy="26360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hoo_tex.png" id="71" name="Google Shape;7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7900" y="284950"/>
            <a:ext cx="4539724" cy="457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650" y="-54675"/>
            <a:ext cx="6656350" cy="3262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un_2.png" id="77" name="Google Shape;7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9300" y="2223350"/>
            <a:ext cx="6847699" cy="29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un_normap.gif"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150" y="0"/>
            <a:ext cx="46536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9252" y="0"/>
            <a:ext cx="434549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311700" y="2123500"/>
            <a:ext cx="8520600" cy="14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MILESTONE I - Part 2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Basic Raytracing Setup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Fallback layer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Acceleration structure</a:t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225" y="0"/>
            <a:ext cx="627551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